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71" r:id="rId3"/>
    <p:sldId id="280" r:id="rId4"/>
    <p:sldId id="275" r:id="rId5"/>
    <p:sldId id="276" r:id="rId6"/>
    <p:sldId id="279" r:id="rId7"/>
    <p:sldId id="278" r:id="rId8"/>
    <p:sldId id="285" r:id="rId9"/>
    <p:sldId id="286" r:id="rId10"/>
    <p:sldId id="277" r:id="rId11"/>
    <p:sldId id="272" r:id="rId12"/>
    <p:sldId id="281" r:id="rId13"/>
    <p:sldId id="282" r:id="rId14"/>
    <p:sldId id="273" r:id="rId15"/>
    <p:sldId id="287" r:id="rId16"/>
    <p:sldId id="283" r:id="rId17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44"/>
    <p:restoredTop sz="94740"/>
  </p:normalViewPr>
  <p:slideViewPr>
    <p:cSldViewPr snapToGrid="0" snapToObjects="1">
      <p:cViewPr varScale="1">
        <p:scale>
          <a:sx n="114" d="100"/>
          <a:sy n="114" d="100"/>
        </p:scale>
        <p:origin x="16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png>
</file>

<file path=ppt/media/image7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97D-F78F-6144-A698-36675EC6B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Trade memory for speed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  <a:p>
                <a:r>
                  <a:rPr lang="en-US" dirty="0" err="1"/>
                  <a:t>cachefib</a:t>
                </a:r>
                <a:r>
                  <a:rPr lang="en-US" dirty="0"/>
                  <a:t>(1000) take 0.3s compared to fib(37) at 16.7s (wow)</a:t>
                </a:r>
              </a:p>
              <a:p>
                <a:r>
                  <a:rPr lang="en-US" dirty="0"/>
                  <a:t>Algorithmic changes matter much more than code optimizations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3216" b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25409438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efficient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idea is to split the</a:t>
            </a:r>
            <a:br>
              <a:rPr lang="en-US" dirty="0"/>
            </a:br>
            <a:r>
              <a:rPr lang="en-US" dirty="0"/>
              <a:t>currently active region in half,</a:t>
            </a:r>
            <a:br>
              <a:rPr lang="en-US" dirty="0"/>
            </a:br>
            <a:r>
              <a:rPr lang="en-US" dirty="0"/>
              <a:t>sorting both the left and right</a:t>
            </a:r>
            <a:br>
              <a:rPr lang="en-US" dirty="0"/>
            </a:br>
            <a:r>
              <a:rPr lang="en-US" dirty="0" err="1"/>
              <a:t>subregions</a:t>
            </a:r>
            <a:r>
              <a:rPr lang="en-US" dirty="0"/>
              <a:t>, then merge</a:t>
            </a:r>
            <a:br>
              <a:rPr lang="en-US" dirty="0"/>
            </a:br>
            <a:r>
              <a:rPr lang="en-US" dirty="0"/>
              <a:t>the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</a:t>
            </a:r>
            <a:br>
              <a:rPr lang="en-US" dirty="0"/>
            </a:br>
            <a:r>
              <a:rPr lang="en-US" dirty="0"/>
              <a:t>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</a:t>
            </a:r>
            <a:br>
              <a:rPr lang="en-US" dirty="0"/>
            </a:br>
            <a:r>
              <a:rPr lang="en-US" dirty="0"/>
              <a:t>be done in linear time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68EAEB-A0CC-FA4F-A385-233E1136FF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520" y="1164992"/>
            <a:ext cx="5531109" cy="487896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780694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http://</a:t>
            </a:r>
            <a:r>
              <a:rPr lang="en-US" sz="1600" dirty="0" err="1"/>
              <a:t>interactivepython.org</a:t>
            </a:r>
            <a:r>
              <a:rPr lang="en-US" sz="1600" dirty="0"/>
              <a:t>/</a:t>
            </a:r>
            <a:r>
              <a:rPr lang="en-US" sz="1600" dirty="0" err="1"/>
              <a:t>courselib</a:t>
            </a:r>
            <a:r>
              <a:rPr lang="en-US" sz="1600" dirty="0"/>
              <a:t>/static/</a:t>
            </a:r>
            <a:r>
              <a:rPr lang="en-US" sz="1600" dirty="0" err="1"/>
              <a:t>pythonds</a:t>
            </a:r>
            <a:r>
              <a:rPr lang="en-US" sz="1600" dirty="0"/>
              <a:t>/</a:t>
            </a:r>
            <a:r>
              <a:rPr lang="en-US" sz="1600" dirty="0" err="1"/>
              <a:t>SortSearch</a:t>
            </a:r>
            <a:r>
              <a:rPr lang="en-US" sz="1600" dirty="0"/>
              <a:t>/</a:t>
            </a:r>
            <a:r>
              <a:rPr lang="en-US" sz="1600" dirty="0" err="1"/>
              <a:t>TheMergeSort.html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/>
              <a:t>kn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(meaning recursion is most natural way to walk trees)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 on my fast mac</a:t>
                </a:r>
              </a:p>
              <a:p>
                <a:r>
                  <a:rPr lang="en-US" dirty="0"/>
                  <a:t>fib(36) takes</a:t>
                </a:r>
              </a:p>
              <a:p>
                <a:r>
                  <a:rPr lang="en-US" dirty="0"/>
                  <a:t>fib(37) takes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910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9.0s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31021"/>
            <a:ext cx="1124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16.7s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734D-0062-9943-A0F5-292EBF82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T(n) for fib() and show it’s exponential?</a:t>
            </a:r>
          </a:p>
          <a:p>
            <a:r>
              <a:rPr lang="en-US" dirty="0"/>
              <a:t>T(n) = k + T(n-1) + T(n-2)</a:t>
            </a:r>
          </a:p>
          <a:p>
            <a:r>
              <a:rPr lang="en-US" dirty="0"/>
              <a:t>T(n) = k + (k + T(n-2) + T(n-3)) + (k + T(n-3) + T(n-4))</a:t>
            </a:r>
          </a:p>
          <a:p>
            <a:r>
              <a:rPr lang="en-US" dirty="0"/>
              <a:t>T(n) = k + (k + (k + T(n-3) + T(n-4)) + (k + T(n-4) + T(n-5))) + (k + (k + T(n-4) + T(n-5)) + (k + T(n-5) + T(n-6)))</a:t>
            </a:r>
          </a:p>
          <a:p>
            <a:r>
              <a:rPr lang="en-US" dirty="0"/>
              <a:t>T(n) = 7k + T(n-3) + 3T(n-4) + 3T(n-5) + T(n-6)</a:t>
            </a:r>
          </a:p>
          <a:p>
            <a:r>
              <a:rPr lang="en-US" dirty="0"/>
              <a:t>Yikes! I don’t see the pattern, do you?</a:t>
            </a:r>
          </a:p>
          <a:p>
            <a:r>
              <a:rPr lang="en-US" dirty="0"/>
              <a:t>We could look at recursion tree; bushy tree height n has 2^n nodes, or…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65B3-B45B-D54A-ABFB-D9746850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T(n) = 2^n; it’s a good bet given the explosion of computations then prove by induction</a:t>
            </a:r>
          </a:p>
          <a:p>
            <a:r>
              <a:rPr lang="en-US" dirty="0"/>
              <a:t>Complete induction: Assume T(</a:t>
            </a:r>
            <a:r>
              <a:rPr lang="en-US" dirty="0" err="1"/>
              <a:t>i</a:t>
            </a:r>
            <a:r>
              <a:rPr lang="en-US" dirty="0"/>
              <a:t>)=2^i holds for all </a:t>
            </a:r>
            <a:r>
              <a:rPr lang="en-US" dirty="0" err="1"/>
              <a:t>i</a:t>
            </a:r>
            <a:r>
              <a:rPr lang="en-US" dirty="0"/>
              <a:t>&lt;n</a:t>
            </a:r>
          </a:p>
          <a:p>
            <a:r>
              <a:rPr lang="en-US" dirty="0"/>
              <a:t>Observe that T(n+2) = T(n+1) + T(n)</a:t>
            </a:r>
          </a:p>
          <a:p>
            <a:r>
              <a:rPr lang="en-US" dirty="0"/>
              <a:t>Complete induction assumption lets us directly substitute:</a:t>
            </a:r>
          </a:p>
          <a:p>
            <a:r>
              <a:rPr lang="en-US" dirty="0"/>
              <a:t>T(n+2) = 2^(n+1) + 2^n = 2^1*2^n + 2^n = 2^n(2 + 1)</a:t>
            </a:r>
          </a:p>
          <a:p>
            <a:r>
              <a:rPr lang="en-US" dirty="0"/>
              <a:t>So T(n) = 3*2^n, which is O(2^n)</a:t>
            </a:r>
          </a:p>
        </p:txBody>
      </p: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2241</TotalTime>
  <Words>1335</Words>
  <Application>Microsoft Macintosh PowerPoint</Application>
  <PresentationFormat>Widescreen</PresentationFormat>
  <Paragraphs>151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An aside: Trade memory for speed</vt:lpstr>
      <vt:lpstr>Summary: formula for recursive functions</vt:lpstr>
      <vt:lpstr>Recursion at its finest: Divide and conquer</vt:lpstr>
      <vt:lpstr>The nature of divide and conquer alg’s</vt:lpstr>
      <vt:lpstr>Example: Merge sort O(n log n)</vt:lpstr>
      <vt:lpstr>Algorithm is simple but efficient (nlogn)</vt:lpstr>
      <vt:lpstr>Recursion 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115</cp:revision>
  <cp:lastPrinted>2019-01-30T19:31:49Z</cp:lastPrinted>
  <dcterms:created xsi:type="dcterms:W3CDTF">2019-01-22T18:38:55Z</dcterms:created>
  <dcterms:modified xsi:type="dcterms:W3CDTF">2019-02-06T20:38:10Z</dcterms:modified>
</cp:coreProperties>
</file>

<file path=docProps/thumbnail.jpeg>
</file>